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9" r:id="rId2"/>
    <p:sldId id="270" r:id="rId3"/>
    <p:sldId id="263" r:id="rId4"/>
    <p:sldId id="260" r:id="rId5"/>
    <p:sldId id="266" r:id="rId6"/>
    <p:sldId id="256" r:id="rId7"/>
    <p:sldId id="261" r:id="rId8"/>
    <p:sldId id="257" r:id="rId9"/>
    <p:sldId id="262" r:id="rId10"/>
    <p:sldId id="264" r:id="rId11"/>
    <p:sldId id="265" r:id="rId12"/>
    <p:sldId id="267" r:id="rId13"/>
    <p:sldId id="271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8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1CF4F-3676-6140-B36F-8C6F4C0290FC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FA05F-AE13-1B4E-B491-58BFF44A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8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A05F-AE13-1B4E-B491-58BFF44A89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84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A05F-AE13-1B4E-B491-58BFF44A89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A05F-AE13-1B4E-B491-58BFF44A89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3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A05F-AE13-1B4E-B491-58BFF44A89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1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759D-A69A-2642-BD2B-17ACAB488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4645F-A65A-DF41-A7F9-202828665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5A1AE-E193-DC43-93FA-81E9321D2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A639C-C8E9-C042-8BD5-59A099EE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0CAD-0A8E-6342-AC26-D0344FE4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9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5488-AAAA-1E44-B5BE-D874FF51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1C65A4-6005-544F-9BB8-BB838856D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AB20-D9DD-BA43-A99B-9083DF90C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6AA79-E7B7-A641-964A-31A4E032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A7177-BCD8-C148-A22D-2E2D95B0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6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FCA72-0C3C-AD44-B8B1-F85CF6EF6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29BF3-D3C9-224C-A138-71DD94663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3016A-A1B2-5B43-B4C0-C8314F9F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C407-CBCB-E245-846F-4880107B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F1DBA-603C-FD45-B43E-61743FDD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3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C1DF-9DF4-F446-A683-807A12E4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2703-3F3F-454E-8659-496F75D78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9D4B-94FD-D44B-8229-636EC010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CB175-FA34-5F4C-8315-67924A8F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3F0E6-BE08-F541-805C-BCF16C0F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7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34780-D442-B845-9ADB-EE32F954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D1553-0466-9F41-9F1D-9ABC7624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AE4CA-5E21-774C-BADA-B3060BF3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B82D1-FFF1-9D44-9F09-89E41552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CE2B9-E394-BC46-93B8-D4F20978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6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DEAE-7AAC-D045-B2B4-EEE28779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8A366-BC71-1042-A6F4-F993B533D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97CB1-1A76-E443-92D0-ED72F7C1A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8A0FA-6DB2-0D4F-B93F-1F6B5181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0A1B4-D5C3-DF4C-A8F2-1D7A1B20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B62F6-D64E-3745-B25D-8CC64EA2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0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0933-356C-3345-A366-5ECC4911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6F7F3-F9DC-A843-8457-2A8CD86AF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73F92-469E-614C-9475-476D8A731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0B2A7E-0963-2244-946F-D2EB2766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0EDC5-94B6-544C-A257-27137376E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7ECA40-EC2B-9349-A927-A74A5996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17301-7E42-0349-83AD-D8300B00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94E56-526A-E741-AA30-E1371CE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79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0448-3C7E-0849-9CA5-B569D3F7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E8F40-DCE8-A046-9EE0-462730F9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4F8CF-7E7D-6944-A8B3-288287AB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EB0C4-A57E-B342-9488-83B09E76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DC331-0852-2640-87B3-CBFC1E332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30653-092B-9A4A-AEBE-C7823BBC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703B1-C479-F04B-BDA5-4281CB0B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56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822D-3A8F-304C-806C-A261598D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81F6-1717-4D4E-9760-ABC68BEA9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C0151-A6CF-1B48-8901-0D2A984A5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171E-7EFE-C144-8BC9-1C76E08C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47BA6-A147-7041-93D3-3B51A444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E79AF-BDED-4341-9EB2-5A80054F3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1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58CF-DA90-1645-9F2E-52D04C4C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4CCA84-D1A9-0641-81A3-5FD3067CF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B4D64-6475-944A-BE65-1CBD3FAB1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52AD3-2FE6-8049-9AAC-F1551C81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E65A8-55A6-2C45-98AB-6FB7EA56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128C2-28A8-0E45-A98D-49CC19FE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8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7C1966-0092-4D49-B3BF-88EFF4CB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25F4A-468A-BC42-992F-0B644B6E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B3D74-3E04-E641-875C-3F1523371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7AF20-84C9-3D4F-9CF1-D58DD62D174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D8AA3-0F1E-374C-B110-52DAD560A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FC409-88D1-504F-9B1F-AB9D7DE7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6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_xh-bkiv_c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EC1DC-6AE9-6A4D-8E85-4F3D4B23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136650"/>
            <a:ext cx="7467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6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7C8AFF-8ED8-3E46-8A22-64BFC709A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78" y="1445400"/>
            <a:ext cx="6233190" cy="423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7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ife-00884-media1.mp4">
            <a:hlinkClick r:id="" action="ppaction://media"/>
            <a:extLst>
              <a:ext uri="{FF2B5EF4-FFF2-40B4-BE49-F238E27FC236}">
                <a16:creationId xmlns:a16="http://schemas.microsoft.com/office/drawing/2014/main" id="{9FDD2166-B86B-B94B-B4C9-409D3E776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3106" y="596106"/>
            <a:ext cx="5665788" cy="56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2DED5-AB80-6A40-947A-914718CE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01" y="0"/>
            <a:ext cx="9325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69F66-CFCA-334B-B668-F1C6C0F5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86" y="37158"/>
            <a:ext cx="4798828" cy="67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9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62620B-010B-4142-A56A-0A82AD56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308"/>
            <a:ext cx="12192000" cy="42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51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3029DB-3719-3441-BEB3-7411DE61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317750"/>
            <a:ext cx="7899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54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ADB118-38F2-1E4F-94B5-1E6728F6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1149350"/>
            <a:ext cx="4826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0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215B3-5181-C240-B750-A43AE1EA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48" y="1585137"/>
            <a:ext cx="4089400" cy="358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EC59D0-F63C-A749-80F2-90C6E93F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91" y="1432737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6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2DED5-AB80-6A40-947A-914718CE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01" y="0"/>
            <a:ext cx="9325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71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ife-00884-media4.mp4">
            <a:hlinkClick r:id="" action="ppaction://media"/>
            <a:extLst>
              <a:ext uri="{FF2B5EF4-FFF2-40B4-BE49-F238E27FC236}">
                <a16:creationId xmlns:a16="http://schemas.microsoft.com/office/drawing/2014/main" id="{60D8A56B-CA84-9A45-984C-E793AB52F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3394" y="1216394"/>
            <a:ext cx="4425212" cy="4425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30A27-F10F-9C45-9F46-8600666A35A1}"/>
              </a:ext>
            </a:extLst>
          </p:cNvPr>
          <p:cNvSpPr txBox="1"/>
          <p:nvPr/>
        </p:nvSpPr>
        <p:spPr>
          <a:xfrm>
            <a:off x="1861283" y="457200"/>
            <a:ext cx="8469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Cortactin binds and hangs out at branch junctions</a:t>
            </a:r>
          </a:p>
        </p:txBody>
      </p:sp>
    </p:spTree>
    <p:extLst>
      <p:ext uri="{BB962C8B-B14F-4D97-AF65-F5344CB8AC3E}">
        <p14:creationId xmlns:p14="http://schemas.microsoft.com/office/powerpoint/2010/main" val="20207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696D2-F27B-E44B-BCB9-650895B4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862" y="198491"/>
            <a:ext cx="6812276" cy="64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40298-1538-4746-81B6-3959E6761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64437"/>
            <a:ext cx="11226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6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E252F-1E3D-CB4E-A734-AC0CEC1C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619250"/>
            <a:ext cx="7302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2DED5-AB80-6A40-947A-914718CEA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201" y="0"/>
            <a:ext cx="9325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2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awling Neutrophil Chasing a Bacterium">
            <a:hlinkClick r:id="" action="ppaction://media"/>
            <a:extLst>
              <a:ext uri="{FF2B5EF4-FFF2-40B4-BE49-F238E27FC236}">
                <a16:creationId xmlns:a16="http://schemas.microsoft.com/office/drawing/2014/main" id="{FC20471A-4D3B-D543-9190-4CE4748807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2446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6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D389E-A107-DB4B-A851-DCAED1BA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819150"/>
            <a:ext cx="8026400" cy="521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D2B306-64F9-7B46-A35B-0C6AB7B4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13" y="6178550"/>
            <a:ext cx="2921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5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AA3A0-3470-6741-9880-16BEF114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49" y="1628774"/>
            <a:ext cx="6145813" cy="4376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D10ED-95C4-CB4A-94A9-9A1074E7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2" y="1931992"/>
            <a:ext cx="5672138" cy="3770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1750E-2EE0-2443-8464-4492EAE1163A}"/>
              </a:ext>
            </a:extLst>
          </p:cNvPr>
          <p:cNvSpPr txBox="1"/>
          <p:nvPr/>
        </p:nvSpPr>
        <p:spPr>
          <a:xfrm>
            <a:off x="2957513" y="242888"/>
            <a:ext cx="6388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Differences in mechanical properties depend on actin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18120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7C8AFF-8ED8-3E46-8A22-64BFC709A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78" y="1445400"/>
            <a:ext cx="6233190" cy="423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1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E2E570-F695-594A-B139-7CDD04F5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93" y="2115693"/>
            <a:ext cx="9131126" cy="2370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7D2283-B4A8-684C-B610-F7A10E89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50" y="6064250"/>
            <a:ext cx="2921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AC541B-17B1-8044-BCF8-C1B132983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25" y="1785939"/>
            <a:ext cx="10486750" cy="32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1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9DA95-90F5-BA44-BAC6-5649C879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336550"/>
            <a:ext cx="91948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48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20</Words>
  <Application>Microsoft Macintosh PowerPoint</Application>
  <PresentationFormat>Widescreen</PresentationFormat>
  <Paragraphs>6</Paragraphs>
  <Slides>22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Harms</dc:creator>
  <cp:lastModifiedBy>Mike Harms</cp:lastModifiedBy>
  <cp:revision>5</cp:revision>
  <dcterms:created xsi:type="dcterms:W3CDTF">2018-11-12T16:40:47Z</dcterms:created>
  <dcterms:modified xsi:type="dcterms:W3CDTF">2018-11-12T17:38:59Z</dcterms:modified>
</cp:coreProperties>
</file>